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5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042825-343D-4224-B012-9035C611CB00}" type="datetimeFigureOut">
              <a:rPr lang="pt-PT" smtClean="0"/>
              <a:t>31-05-2014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38BB4E-2376-4C65-A549-D32C9E6F08D9}" type="slidenum">
              <a:rPr lang="pt-PT" smtClean="0"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8BB4E-2376-4C65-A549-D32C9E6F08D9}" type="slidenum">
              <a:rPr lang="pt-PT" smtClean="0"/>
              <a:t>1</a:t>
            </a:fld>
            <a:endParaRPr lang="pt-P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8D919-1EE8-45F4-8F9B-B932C2C1BDAE}" type="datetimeFigureOut">
              <a:rPr lang="pt-PT" smtClean="0"/>
              <a:t>31-05-2014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82D11-54F4-4819-B7E9-CA2CAD7DB56D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8D919-1EE8-45F4-8F9B-B932C2C1BDAE}" type="datetimeFigureOut">
              <a:rPr lang="pt-PT" smtClean="0"/>
              <a:t>31-05-2014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82D11-54F4-4819-B7E9-CA2CAD7DB56D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8D919-1EE8-45F4-8F9B-B932C2C1BDAE}" type="datetimeFigureOut">
              <a:rPr lang="pt-PT" smtClean="0"/>
              <a:t>31-05-2014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82D11-54F4-4819-B7E9-CA2CAD7DB56D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8D919-1EE8-45F4-8F9B-B932C2C1BDAE}" type="datetimeFigureOut">
              <a:rPr lang="pt-PT" smtClean="0"/>
              <a:t>31-05-2014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82D11-54F4-4819-B7E9-CA2CAD7DB56D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8D919-1EE8-45F4-8F9B-B932C2C1BDAE}" type="datetimeFigureOut">
              <a:rPr lang="pt-PT" smtClean="0"/>
              <a:t>31-05-2014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82D11-54F4-4819-B7E9-CA2CAD7DB56D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8D919-1EE8-45F4-8F9B-B932C2C1BDAE}" type="datetimeFigureOut">
              <a:rPr lang="pt-PT" smtClean="0"/>
              <a:t>31-05-2014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82D11-54F4-4819-B7E9-CA2CAD7DB56D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8D919-1EE8-45F4-8F9B-B932C2C1BDAE}" type="datetimeFigureOut">
              <a:rPr lang="pt-PT" smtClean="0"/>
              <a:t>31-05-2014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82D11-54F4-4819-B7E9-CA2CAD7DB56D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8D919-1EE8-45F4-8F9B-B932C2C1BDAE}" type="datetimeFigureOut">
              <a:rPr lang="pt-PT" smtClean="0"/>
              <a:t>31-05-2014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82D11-54F4-4819-B7E9-CA2CAD7DB56D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8D919-1EE8-45F4-8F9B-B932C2C1BDAE}" type="datetimeFigureOut">
              <a:rPr lang="pt-PT" smtClean="0"/>
              <a:t>31-05-2014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82D11-54F4-4819-B7E9-CA2CAD7DB56D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8D919-1EE8-45F4-8F9B-B932C2C1BDAE}" type="datetimeFigureOut">
              <a:rPr lang="pt-PT" smtClean="0"/>
              <a:t>31-05-2014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82D11-54F4-4819-B7E9-CA2CAD7DB56D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8D919-1EE8-45F4-8F9B-B932C2C1BDAE}" type="datetimeFigureOut">
              <a:rPr lang="pt-PT" smtClean="0"/>
              <a:t>31-05-2014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82D11-54F4-4819-B7E9-CA2CAD7DB56D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F8D919-1EE8-45F4-8F9B-B932C2C1BDAE}" type="datetimeFigureOut">
              <a:rPr lang="pt-PT" smtClean="0"/>
              <a:t>31-05-2014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82D11-54F4-4819-B7E9-CA2CAD7DB56D}" type="slidenum">
              <a:rPr lang="pt-PT" smtClean="0"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tmn\Downloads\Imagine%20Dragons%20-%20Bleeding%20Out.mp3" TargetMode="External"/><Relationship Id="rId6" Type="http://schemas.openxmlformats.org/officeDocument/2006/relationships/image" Target="../media/image3.gif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2.jpg"/>
          <p:cNvPicPr>
            <a:picLocks noChangeAspect="1"/>
          </p:cNvPicPr>
          <p:nvPr/>
        </p:nvPicPr>
        <p:blipFill>
          <a:blip r:embed="rId4" cstate="print"/>
          <a:srcRect l="-55" t="13739" r="2273" b="13178"/>
          <a:stretch>
            <a:fillRect/>
          </a:stretch>
        </p:blipFill>
        <p:spPr>
          <a:xfrm>
            <a:off x="-16112" y="0"/>
            <a:ext cx="9160112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39552" y="1"/>
            <a:ext cx="7772400" cy="1124744"/>
          </a:xfrm>
        </p:spPr>
        <p:txBody>
          <a:bodyPr/>
          <a:lstStyle/>
          <a:p>
            <a:r>
              <a:rPr lang="pt-PT" dirty="0">
                <a:solidFill>
                  <a:srgbClr val="FF0000"/>
                </a:solidFill>
              </a:rPr>
              <a:t>☞</a:t>
            </a:r>
            <a:r>
              <a:rPr lang="pt-PT" dirty="0" smtClean="0">
                <a:solidFill>
                  <a:srgbClr val="FF0000"/>
                </a:solidFill>
                <a:latin typeface="Plantagenet Cherokee" pitchFamily="18" charset="0"/>
              </a:rPr>
              <a:t> </a:t>
            </a:r>
            <a:r>
              <a:rPr lang="pt-PT" dirty="0" err="1" smtClean="0">
                <a:solidFill>
                  <a:srgbClr val="FF0000"/>
                </a:solidFill>
                <a:latin typeface="Plantagenet Cherokee" pitchFamily="18" charset="0"/>
              </a:rPr>
              <a:t>Rebellion</a:t>
            </a:r>
            <a:r>
              <a:rPr lang="pt-PT" dirty="0" smtClean="0">
                <a:solidFill>
                  <a:srgbClr val="FF0000"/>
                </a:solidFill>
                <a:latin typeface="Plantagenet Cherokee" pitchFamily="18" charset="0"/>
              </a:rPr>
              <a:t> </a:t>
            </a:r>
            <a:r>
              <a:rPr lang="pt-PT" b="1" dirty="0">
                <a:solidFill>
                  <a:srgbClr val="FF0000"/>
                </a:solidFill>
              </a:rPr>
              <a:t>☜</a:t>
            </a:r>
            <a:endParaRPr lang="pt-PT" b="1" dirty="0">
              <a:solidFill>
                <a:srgbClr val="FF0000"/>
              </a:solidFill>
              <a:latin typeface="Plantagenet Cherokee" pitchFamily="18" charset="0"/>
            </a:endParaRPr>
          </a:p>
        </p:txBody>
      </p:sp>
      <p:pic>
        <p:nvPicPr>
          <p:cNvPr id="7" name="Imagem 6" descr="alcool.jpg"/>
          <p:cNvPicPr>
            <a:picLocks noChangeAspect="1"/>
          </p:cNvPicPr>
          <p:nvPr/>
        </p:nvPicPr>
        <p:blipFill>
          <a:blip r:embed="rId5" cstate="print">
            <a:lum contrast="30000"/>
          </a:blip>
          <a:stretch>
            <a:fillRect/>
          </a:stretch>
        </p:blipFill>
        <p:spPr>
          <a:xfrm>
            <a:off x="323528" y="4149080"/>
            <a:ext cx="3810000" cy="25431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Imagem 8" descr="dfg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644008" y="4149080"/>
            <a:ext cx="3746024" cy="25472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CaixaDeTexto 9"/>
          <p:cNvSpPr txBox="1"/>
          <p:nvPr/>
        </p:nvSpPr>
        <p:spPr>
          <a:xfrm>
            <a:off x="323528" y="1196752"/>
            <a:ext cx="82809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t-PT" dirty="0" smtClean="0">
                <a:solidFill>
                  <a:srgbClr val="FF0000"/>
                </a:solidFill>
              </a:rPr>
              <a:t>	</a:t>
            </a:r>
            <a:r>
              <a:rPr lang="pt-PT" sz="2000" b="1" dirty="0" smtClean="0">
                <a:solidFill>
                  <a:srgbClr val="FF0000"/>
                </a:solidFill>
              </a:rPr>
              <a:t>As </a:t>
            </a:r>
            <a:r>
              <a:rPr lang="pt-PT" sz="2000" b="1" dirty="0" err="1" smtClean="0">
                <a:solidFill>
                  <a:srgbClr val="FF0000"/>
                </a:solidFill>
              </a:rPr>
              <a:t>we</a:t>
            </a:r>
            <a:r>
              <a:rPr lang="pt-PT" sz="2000" b="1" dirty="0" smtClean="0">
                <a:solidFill>
                  <a:srgbClr val="FF0000"/>
                </a:solidFill>
              </a:rPr>
              <a:t> </a:t>
            </a:r>
            <a:r>
              <a:rPr lang="pt-PT" sz="2000" b="1" dirty="0" err="1" smtClean="0">
                <a:solidFill>
                  <a:srgbClr val="FF0000"/>
                </a:solidFill>
              </a:rPr>
              <a:t>get</a:t>
            </a:r>
            <a:r>
              <a:rPr lang="pt-PT" sz="2000" b="1" dirty="0" smtClean="0">
                <a:solidFill>
                  <a:srgbClr val="FF0000"/>
                </a:solidFill>
              </a:rPr>
              <a:t> </a:t>
            </a:r>
            <a:r>
              <a:rPr lang="pt-PT" sz="2000" b="1" dirty="0" err="1" smtClean="0">
                <a:solidFill>
                  <a:srgbClr val="FF0000"/>
                </a:solidFill>
              </a:rPr>
              <a:t>older</a:t>
            </a:r>
            <a:r>
              <a:rPr lang="pt-PT" sz="2000" b="1" dirty="0" smtClean="0">
                <a:solidFill>
                  <a:srgbClr val="FF0000"/>
                </a:solidFill>
              </a:rPr>
              <a:t> </a:t>
            </a:r>
            <a:r>
              <a:rPr lang="pt-PT" sz="2000" b="1" dirty="0" err="1" smtClean="0">
                <a:solidFill>
                  <a:srgbClr val="FF0000"/>
                </a:solidFill>
              </a:rPr>
              <a:t>we</a:t>
            </a:r>
            <a:r>
              <a:rPr lang="pt-PT" sz="2000" b="1" dirty="0" smtClean="0">
                <a:solidFill>
                  <a:srgbClr val="FF0000"/>
                </a:solidFill>
              </a:rPr>
              <a:t> </a:t>
            </a:r>
            <a:r>
              <a:rPr lang="pt-PT" sz="2000" b="1" dirty="0" err="1" smtClean="0">
                <a:solidFill>
                  <a:srgbClr val="FF0000"/>
                </a:solidFill>
              </a:rPr>
              <a:t>start</a:t>
            </a:r>
            <a:r>
              <a:rPr lang="pt-PT" sz="2000" b="1" dirty="0" smtClean="0">
                <a:solidFill>
                  <a:srgbClr val="FF0000"/>
                </a:solidFill>
              </a:rPr>
              <a:t> to </a:t>
            </a:r>
            <a:r>
              <a:rPr lang="pt-PT" sz="2000" b="1" dirty="0" err="1" smtClean="0">
                <a:solidFill>
                  <a:srgbClr val="FF0000"/>
                </a:solidFill>
              </a:rPr>
              <a:t>think</a:t>
            </a:r>
            <a:r>
              <a:rPr lang="pt-PT" sz="2000" b="1" dirty="0" smtClean="0">
                <a:solidFill>
                  <a:srgbClr val="FF0000"/>
                </a:solidFill>
              </a:rPr>
              <a:t> </a:t>
            </a:r>
            <a:r>
              <a:rPr lang="pt-PT" sz="2000" b="1" dirty="0" err="1" smtClean="0">
                <a:solidFill>
                  <a:srgbClr val="FF0000"/>
                </a:solidFill>
              </a:rPr>
              <a:t>that</a:t>
            </a:r>
            <a:r>
              <a:rPr lang="pt-PT" sz="2000" b="1" dirty="0" smtClean="0">
                <a:solidFill>
                  <a:srgbClr val="FF0000"/>
                </a:solidFill>
              </a:rPr>
              <a:t> </a:t>
            </a:r>
            <a:r>
              <a:rPr lang="pt-PT" sz="2000" b="1" dirty="0" err="1" smtClean="0">
                <a:solidFill>
                  <a:srgbClr val="FF0000"/>
                </a:solidFill>
              </a:rPr>
              <a:t>our</a:t>
            </a:r>
            <a:r>
              <a:rPr lang="pt-PT" sz="2000" b="1" dirty="0" smtClean="0">
                <a:solidFill>
                  <a:srgbClr val="FF0000"/>
                </a:solidFill>
              </a:rPr>
              <a:t> </a:t>
            </a:r>
            <a:r>
              <a:rPr lang="pt-PT" sz="2000" b="1" dirty="0" err="1" smtClean="0">
                <a:solidFill>
                  <a:srgbClr val="FF0000"/>
                </a:solidFill>
              </a:rPr>
              <a:t>parents</a:t>
            </a:r>
            <a:r>
              <a:rPr lang="pt-PT" sz="2000" b="1" dirty="0" smtClean="0">
                <a:solidFill>
                  <a:srgbClr val="FF0000"/>
                </a:solidFill>
              </a:rPr>
              <a:t> </a:t>
            </a:r>
            <a:r>
              <a:rPr lang="pt-PT" sz="2000" b="1" dirty="0" err="1" smtClean="0">
                <a:solidFill>
                  <a:srgbClr val="FF0000"/>
                </a:solidFill>
              </a:rPr>
              <a:t>suck</a:t>
            </a:r>
            <a:r>
              <a:rPr lang="pt-PT" sz="2000" b="1" dirty="0" smtClean="0">
                <a:solidFill>
                  <a:srgbClr val="FF0000"/>
                </a:solidFill>
              </a:rPr>
              <a:t>, </a:t>
            </a:r>
            <a:r>
              <a:rPr lang="pt-PT" sz="2000" b="1" dirty="0" err="1" smtClean="0">
                <a:solidFill>
                  <a:srgbClr val="FF0000"/>
                </a:solidFill>
              </a:rPr>
              <a:t>and</a:t>
            </a:r>
            <a:r>
              <a:rPr lang="pt-PT" sz="2000" b="1" dirty="0" smtClean="0">
                <a:solidFill>
                  <a:srgbClr val="FF0000"/>
                </a:solidFill>
              </a:rPr>
              <a:t> </a:t>
            </a:r>
            <a:r>
              <a:rPr lang="pt-PT" sz="2000" b="1" dirty="0" err="1" smtClean="0">
                <a:solidFill>
                  <a:srgbClr val="FF0000"/>
                </a:solidFill>
              </a:rPr>
              <a:t>they</a:t>
            </a:r>
            <a:r>
              <a:rPr lang="pt-PT" sz="2000" b="1" dirty="0" smtClean="0">
                <a:solidFill>
                  <a:srgbClr val="FF0000"/>
                </a:solidFill>
              </a:rPr>
              <a:t> </a:t>
            </a:r>
            <a:r>
              <a:rPr lang="pt-PT" sz="2000" b="1" dirty="0" err="1" smtClean="0">
                <a:solidFill>
                  <a:srgbClr val="FF0000"/>
                </a:solidFill>
              </a:rPr>
              <a:t>only</a:t>
            </a:r>
            <a:r>
              <a:rPr lang="pt-PT" sz="2000" b="1" dirty="0" smtClean="0">
                <a:solidFill>
                  <a:srgbClr val="FF0000"/>
                </a:solidFill>
              </a:rPr>
              <a:t> </a:t>
            </a:r>
            <a:r>
              <a:rPr lang="pt-PT" sz="2000" b="1" dirty="0" err="1" smtClean="0">
                <a:solidFill>
                  <a:srgbClr val="FF0000"/>
                </a:solidFill>
              </a:rPr>
              <a:t>exist</a:t>
            </a:r>
            <a:r>
              <a:rPr lang="pt-PT" sz="2000" b="1" dirty="0" smtClean="0">
                <a:solidFill>
                  <a:srgbClr val="FF0000"/>
                </a:solidFill>
              </a:rPr>
              <a:t> to </a:t>
            </a:r>
            <a:r>
              <a:rPr lang="pt-PT" sz="2000" b="1" dirty="0" err="1" smtClean="0">
                <a:solidFill>
                  <a:srgbClr val="FF0000"/>
                </a:solidFill>
              </a:rPr>
              <a:t>control</a:t>
            </a:r>
            <a:r>
              <a:rPr lang="pt-PT" sz="2000" b="1" dirty="0" smtClean="0">
                <a:solidFill>
                  <a:srgbClr val="FF0000"/>
                </a:solidFill>
              </a:rPr>
              <a:t> </a:t>
            </a:r>
            <a:r>
              <a:rPr lang="pt-PT" sz="2000" b="1" dirty="0" err="1" smtClean="0">
                <a:solidFill>
                  <a:srgbClr val="FF0000"/>
                </a:solidFill>
              </a:rPr>
              <a:t>us</a:t>
            </a:r>
            <a:r>
              <a:rPr lang="pt-PT" sz="2000" b="1" dirty="0" smtClean="0">
                <a:solidFill>
                  <a:srgbClr val="FF0000"/>
                </a:solidFill>
              </a:rPr>
              <a:t>, </a:t>
            </a:r>
            <a:r>
              <a:rPr lang="pt-PT" sz="2000" b="1" dirty="0" err="1" smtClean="0">
                <a:solidFill>
                  <a:srgbClr val="FF0000"/>
                </a:solidFill>
              </a:rPr>
              <a:t>so</a:t>
            </a:r>
            <a:r>
              <a:rPr lang="pt-PT" sz="2000" b="1" dirty="0" smtClean="0">
                <a:solidFill>
                  <a:srgbClr val="FF0000"/>
                </a:solidFill>
              </a:rPr>
              <a:t> </a:t>
            </a:r>
            <a:r>
              <a:rPr lang="pt-PT" sz="2000" b="1" dirty="0" err="1" smtClean="0">
                <a:solidFill>
                  <a:srgbClr val="FF0000"/>
                </a:solidFill>
              </a:rPr>
              <a:t>we</a:t>
            </a:r>
            <a:r>
              <a:rPr lang="pt-PT" sz="2000" b="1" dirty="0" smtClean="0">
                <a:solidFill>
                  <a:srgbClr val="FF0000"/>
                </a:solidFill>
              </a:rPr>
              <a:t> </a:t>
            </a:r>
            <a:r>
              <a:rPr lang="pt-PT" sz="2000" b="1" dirty="0" err="1" smtClean="0">
                <a:solidFill>
                  <a:srgbClr val="FF0000"/>
                </a:solidFill>
              </a:rPr>
              <a:t>start</a:t>
            </a:r>
            <a:r>
              <a:rPr lang="pt-PT" sz="2000" b="1" dirty="0" smtClean="0">
                <a:solidFill>
                  <a:srgbClr val="FF0000"/>
                </a:solidFill>
              </a:rPr>
              <a:t> </a:t>
            </a:r>
            <a:r>
              <a:rPr lang="pt-PT" sz="2000" b="1" dirty="0" err="1" smtClean="0">
                <a:solidFill>
                  <a:srgbClr val="FF0000"/>
                </a:solidFill>
              </a:rPr>
              <a:t>talking</a:t>
            </a:r>
            <a:r>
              <a:rPr lang="pt-PT" sz="2000" b="1" dirty="0" smtClean="0">
                <a:solidFill>
                  <a:srgbClr val="FF0000"/>
                </a:solidFill>
              </a:rPr>
              <a:t> </a:t>
            </a:r>
            <a:r>
              <a:rPr lang="pt-PT" sz="2000" b="1" dirty="0" err="1" smtClean="0">
                <a:solidFill>
                  <a:srgbClr val="FF0000"/>
                </a:solidFill>
              </a:rPr>
              <a:t>badly</a:t>
            </a:r>
            <a:r>
              <a:rPr lang="pt-PT" sz="2000" b="1" dirty="0" smtClean="0">
                <a:solidFill>
                  <a:srgbClr val="FF0000"/>
                </a:solidFill>
              </a:rPr>
              <a:t> </a:t>
            </a:r>
            <a:r>
              <a:rPr lang="pt-PT" sz="2000" b="1" dirty="0" err="1" smtClean="0">
                <a:solidFill>
                  <a:srgbClr val="FF0000"/>
                </a:solidFill>
              </a:rPr>
              <a:t>at</a:t>
            </a:r>
            <a:r>
              <a:rPr lang="pt-PT" sz="2000" b="1" dirty="0" smtClean="0">
                <a:solidFill>
                  <a:srgbClr val="FF0000"/>
                </a:solidFill>
              </a:rPr>
              <a:t> </a:t>
            </a:r>
            <a:r>
              <a:rPr lang="pt-PT" sz="2000" b="1" dirty="0" err="1" smtClean="0">
                <a:solidFill>
                  <a:srgbClr val="FF0000"/>
                </a:solidFill>
              </a:rPr>
              <a:t>them</a:t>
            </a:r>
            <a:r>
              <a:rPr lang="pt-PT" sz="2000" b="1" dirty="0" smtClean="0">
                <a:solidFill>
                  <a:srgbClr val="FF0000"/>
                </a:solidFill>
              </a:rPr>
              <a:t> </a:t>
            </a:r>
            <a:r>
              <a:rPr lang="pt-PT" sz="2000" b="1" dirty="0" err="1" smtClean="0">
                <a:solidFill>
                  <a:srgbClr val="FF0000"/>
                </a:solidFill>
              </a:rPr>
              <a:t>and</a:t>
            </a:r>
            <a:r>
              <a:rPr lang="pt-PT" sz="2000" b="1" dirty="0" smtClean="0">
                <a:solidFill>
                  <a:srgbClr val="FF0000"/>
                </a:solidFill>
              </a:rPr>
              <a:t> </a:t>
            </a:r>
            <a:r>
              <a:rPr lang="pt-PT" sz="2000" b="1" dirty="0" err="1" smtClean="0">
                <a:solidFill>
                  <a:srgbClr val="FF0000"/>
                </a:solidFill>
              </a:rPr>
              <a:t>doing</a:t>
            </a:r>
            <a:r>
              <a:rPr lang="pt-PT" sz="2000" b="1" dirty="0" smtClean="0">
                <a:solidFill>
                  <a:srgbClr val="FF0000"/>
                </a:solidFill>
              </a:rPr>
              <a:t> </a:t>
            </a:r>
            <a:r>
              <a:rPr lang="pt-PT" sz="2000" b="1" dirty="0" err="1" smtClean="0">
                <a:solidFill>
                  <a:srgbClr val="FF0000"/>
                </a:solidFill>
              </a:rPr>
              <a:t>things</a:t>
            </a:r>
            <a:r>
              <a:rPr lang="pt-PT" sz="2000" b="1" dirty="0" smtClean="0">
                <a:solidFill>
                  <a:srgbClr val="FF0000"/>
                </a:solidFill>
              </a:rPr>
              <a:t> </a:t>
            </a:r>
            <a:r>
              <a:rPr lang="pt-PT" sz="2000" b="1" dirty="0" err="1" smtClean="0">
                <a:solidFill>
                  <a:srgbClr val="FF0000"/>
                </a:solidFill>
              </a:rPr>
              <a:t>that</a:t>
            </a:r>
            <a:r>
              <a:rPr lang="pt-PT" sz="2000" b="1" dirty="0" smtClean="0">
                <a:solidFill>
                  <a:srgbClr val="FF0000"/>
                </a:solidFill>
              </a:rPr>
              <a:t> </a:t>
            </a:r>
            <a:r>
              <a:rPr lang="pt-PT" sz="2000" b="1" dirty="0" err="1" smtClean="0">
                <a:solidFill>
                  <a:srgbClr val="FF0000"/>
                </a:solidFill>
              </a:rPr>
              <a:t>they</a:t>
            </a:r>
            <a:r>
              <a:rPr lang="pt-PT" sz="2000" b="1" dirty="0" smtClean="0">
                <a:solidFill>
                  <a:srgbClr val="FF0000"/>
                </a:solidFill>
              </a:rPr>
              <a:t> </a:t>
            </a:r>
            <a:r>
              <a:rPr lang="pt-PT" sz="2000" b="1" dirty="0" err="1" smtClean="0">
                <a:solidFill>
                  <a:srgbClr val="FF0000"/>
                </a:solidFill>
              </a:rPr>
              <a:t>don’t</a:t>
            </a:r>
            <a:r>
              <a:rPr lang="pt-PT" sz="2000" b="1" dirty="0" smtClean="0">
                <a:solidFill>
                  <a:srgbClr val="FF0000"/>
                </a:solidFill>
              </a:rPr>
              <a:t> </a:t>
            </a:r>
            <a:r>
              <a:rPr lang="pt-PT" sz="2000" b="1" dirty="0" err="1" smtClean="0">
                <a:solidFill>
                  <a:srgbClr val="FF0000"/>
                </a:solidFill>
              </a:rPr>
              <a:t>whant</a:t>
            </a:r>
            <a:r>
              <a:rPr lang="pt-PT" sz="2000" b="1" dirty="0" smtClean="0">
                <a:solidFill>
                  <a:srgbClr val="FF0000"/>
                </a:solidFill>
              </a:rPr>
              <a:t> </a:t>
            </a:r>
            <a:r>
              <a:rPr lang="pt-PT" sz="2000" b="1" dirty="0" err="1" smtClean="0">
                <a:solidFill>
                  <a:srgbClr val="FF0000"/>
                </a:solidFill>
              </a:rPr>
              <a:t>us</a:t>
            </a:r>
            <a:r>
              <a:rPr lang="pt-PT" sz="2000" b="1" dirty="0" smtClean="0">
                <a:solidFill>
                  <a:srgbClr val="FF0000"/>
                </a:solidFill>
              </a:rPr>
              <a:t> to do.</a:t>
            </a:r>
          </a:p>
          <a:p>
            <a:pPr>
              <a:buFont typeface="Arial" pitchFamily="34" charset="0"/>
              <a:buChar char="•"/>
            </a:pPr>
            <a:r>
              <a:rPr lang="pt-PT" sz="2000" b="1" dirty="0">
                <a:solidFill>
                  <a:srgbClr val="FF0000"/>
                </a:solidFill>
              </a:rPr>
              <a:t> </a:t>
            </a:r>
            <a:r>
              <a:rPr lang="pt-PT" sz="2000" b="1" dirty="0" smtClean="0">
                <a:solidFill>
                  <a:srgbClr val="FF0000"/>
                </a:solidFill>
              </a:rPr>
              <a:t>	</a:t>
            </a:r>
            <a:r>
              <a:rPr lang="pt-PT" sz="2000" b="1" dirty="0" err="1" smtClean="0">
                <a:solidFill>
                  <a:srgbClr val="FF0000"/>
                </a:solidFill>
              </a:rPr>
              <a:t>we</a:t>
            </a:r>
            <a:r>
              <a:rPr lang="pt-PT" sz="2000" b="1" dirty="0" smtClean="0">
                <a:solidFill>
                  <a:srgbClr val="FF0000"/>
                </a:solidFill>
              </a:rPr>
              <a:t> </a:t>
            </a:r>
            <a:r>
              <a:rPr lang="pt-PT" sz="2000" b="1" dirty="0" err="1" smtClean="0">
                <a:solidFill>
                  <a:srgbClr val="FF0000"/>
                </a:solidFill>
              </a:rPr>
              <a:t>start</a:t>
            </a:r>
            <a:r>
              <a:rPr lang="pt-PT" sz="2000" b="1" dirty="0" smtClean="0">
                <a:solidFill>
                  <a:srgbClr val="FF0000"/>
                </a:solidFill>
              </a:rPr>
              <a:t> to consume </a:t>
            </a:r>
            <a:r>
              <a:rPr lang="pt-PT" sz="2000" b="1" dirty="0" err="1" smtClean="0">
                <a:solidFill>
                  <a:srgbClr val="FF0000"/>
                </a:solidFill>
              </a:rPr>
              <a:t>alcohol</a:t>
            </a:r>
            <a:r>
              <a:rPr lang="pt-PT" sz="2000" b="1" dirty="0" smtClean="0">
                <a:solidFill>
                  <a:srgbClr val="FF0000"/>
                </a:solidFill>
              </a:rPr>
              <a:t> </a:t>
            </a:r>
            <a:r>
              <a:rPr lang="pt-PT" sz="2000" b="1" dirty="0" err="1" smtClean="0">
                <a:solidFill>
                  <a:srgbClr val="FF0000"/>
                </a:solidFill>
              </a:rPr>
              <a:t>and</a:t>
            </a:r>
            <a:r>
              <a:rPr lang="pt-PT" sz="2000" b="1" dirty="0" smtClean="0">
                <a:solidFill>
                  <a:srgbClr val="FF0000"/>
                </a:solidFill>
              </a:rPr>
              <a:t> </a:t>
            </a:r>
            <a:r>
              <a:rPr lang="pt-PT" sz="2000" b="1" dirty="0" err="1" smtClean="0">
                <a:solidFill>
                  <a:srgbClr val="FF0000"/>
                </a:solidFill>
              </a:rPr>
              <a:t>using</a:t>
            </a:r>
            <a:r>
              <a:rPr lang="pt-PT" sz="2000" b="1" dirty="0" smtClean="0">
                <a:solidFill>
                  <a:srgbClr val="FF0000"/>
                </a:solidFill>
              </a:rPr>
              <a:t> </a:t>
            </a:r>
            <a:r>
              <a:rPr lang="pt-PT" sz="2000" b="1" dirty="0" err="1" smtClean="0">
                <a:solidFill>
                  <a:srgbClr val="FF0000"/>
                </a:solidFill>
              </a:rPr>
              <a:t>drugs</a:t>
            </a:r>
            <a:r>
              <a:rPr lang="pt-PT" sz="2000" b="1" dirty="0" smtClean="0">
                <a:solidFill>
                  <a:srgbClr val="FF0000"/>
                </a:solidFill>
              </a:rPr>
              <a:t> </a:t>
            </a:r>
            <a:r>
              <a:rPr lang="pt-PT" sz="2000" b="1" dirty="0" err="1" smtClean="0">
                <a:solidFill>
                  <a:srgbClr val="FF0000"/>
                </a:solidFill>
              </a:rPr>
              <a:t>so</a:t>
            </a:r>
            <a:r>
              <a:rPr lang="pt-PT" sz="2000" b="1" dirty="0" smtClean="0">
                <a:solidFill>
                  <a:srgbClr val="FF0000"/>
                </a:solidFill>
              </a:rPr>
              <a:t> </a:t>
            </a:r>
            <a:r>
              <a:rPr lang="pt-PT" sz="2000" b="1" dirty="0" err="1" smtClean="0">
                <a:solidFill>
                  <a:srgbClr val="FF0000"/>
                </a:solidFill>
              </a:rPr>
              <a:t>we</a:t>
            </a:r>
            <a:r>
              <a:rPr lang="pt-PT" sz="2000" b="1" dirty="0" smtClean="0">
                <a:solidFill>
                  <a:srgbClr val="FF0000"/>
                </a:solidFill>
              </a:rPr>
              <a:t> can escape </a:t>
            </a:r>
            <a:r>
              <a:rPr lang="pt-PT" sz="2000" b="1" dirty="0" err="1" smtClean="0">
                <a:solidFill>
                  <a:srgbClr val="FF0000"/>
                </a:solidFill>
              </a:rPr>
              <a:t>our</a:t>
            </a:r>
            <a:r>
              <a:rPr lang="pt-PT" sz="2000" b="1" dirty="0" smtClean="0">
                <a:solidFill>
                  <a:srgbClr val="FF0000"/>
                </a:solidFill>
              </a:rPr>
              <a:t> </a:t>
            </a:r>
            <a:r>
              <a:rPr lang="pt-PT" sz="2000" b="1" dirty="0" err="1" smtClean="0">
                <a:solidFill>
                  <a:srgbClr val="FF0000"/>
                </a:solidFill>
              </a:rPr>
              <a:t>parents</a:t>
            </a:r>
            <a:r>
              <a:rPr lang="pt-PT" sz="2000" b="1" dirty="0" smtClean="0">
                <a:solidFill>
                  <a:srgbClr val="FF0000"/>
                </a:solidFill>
              </a:rPr>
              <a:t> rules </a:t>
            </a:r>
            <a:r>
              <a:rPr lang="pt-PT" sz="2000" b="1" dirty="0" err="1" smtClean="0">
                <a:solidFill>
                  <a:srgbClr val="FF0000"/>
                </a:solidFill>
              </a:rPr>
              <a:t>and</a:t>
            </a:r>
            <a:r>
              <a:rPr lang="pt-PT" sz="2000" b="1" dirty="0" smtClean="0">
                <a:solidFill>
                  <a:srgbClr val="FF0000"/>
                </a:solidFill>
              </a:rPr>
              <a:t> </a:t>
            </a:r>
            <a:r>
              <a:rPr lang="pt-PT" sz="2000" b="1" dirty="0" err="1" smtClean="0">
                <a:solidFill>
                  <a:srgbClr val="FF0000"/>
                </a:solidFill>
              </a:rPr>
              <a:t>demands</a:t>
            </a:r>
            <a:r>
              <a:rPr lang="pt-PT" sz="2000" b="1" dirty="0" smtClean="0">
                <a:solidFill>
                  <a:srgbClr val="FF0000"/>
                </a:solidFill>
              </a:rPr>
              <a:t> , </a:t>
            </a:r>
            <a:r>
              <a:rPr lang="pt-PT" sz="2000" b="1" dirty="0" err="1" smtClean="0">
                <a:solidFill>
                  <a:srgbClr val="FF0000"/>
                </a:solidFill>
              </a:rPr>
              <a:t>and</a:t>
            </a:r>
            <a:r>
              <a:rPr lang="pt-PT" sz="2000" b="1" dirty="0" smtClean="0">
                <a:solidFill>
                  <a:srgbClr val="FF0000"/>
                </a:solidFill>
              </a:rPr>
              <a:t> </a:t>
            </a:r>
            <a:r>
              <a:rPr lang="pt-PT" sz="2000" b="1" dirty="0" err="1" smtClean="0">
                <a:solidFill>
                  <a:srgbClr val="FF0000"/>
                </a:solidFill>
              </a:rPr>
              <a:t>experience</a:t>
            </a:r>
            <a:r>
              <a:rPr lang="pt-PT" sz="2000" b="1" dirty="0" smtClean="0">
                <a:solidFill>
                  <a:srgbClr val="FF0000"/>
                </a:solidFill>
              </a:rPr>
              <a:t> more </a:t>
            </a:r>
            <a:r>
              <a:rPr lang="pt-PT" sz="2000" b="1" dirty="0" err="1" smtClean="0">
                <a:solidFill>
                  <a:srgbClr val="FF0000"/>
                </a:solidFill>
              </a:rPr>
              <a:t>things</a:t>
            </a:r>
            <a:r>
              <a:rPr lang="pt-PT" sz="2000" b="1" dirty="0">
                <a:solidFill>
                  <a:srgbClr val="FF0000"/>
                </a:solidFill>
              </a:rPr>
              <a:t> </a:t>
            </a:r>
            <a:r>
              <a:rPr lang="pt-PT" sz="2000" b="1" dirty="0" smtClean="0">
                <a:solidFill>
                  <a:srgbClr val="FF0000"/>
                </a:solidFill>
              </a:rPr>
              <a:t>to </a:t>
            </a:r>
            <a:r>
              <a:rPr lang="pt-PT" sz="2000" b="1" dirty="0" err="1" smtClean="0">
                <a:solidFill>
                  <a:srgbClr val="FF0000"/>
                </a:solidFill>
              </a:rPr>
              <a:t>feel</a:t>
            </a:r>
            <a:r>
              <a:rPr lang="pt-PT" sz="2000" b="1" dirty="0" smtClean="0">
                <a:solidFill>
                  <a:srgbClr val="FF0000"/>
                </a:solidFill>
              </a:rPr>
              <a:t> free </a:t>
            </a:r>
            <a:r>
              <a:rPr lang="pt-PT" sz="2000" b="1" dirty="0" err="1" smtClean="0">
                <a:solidFill>
                  <a:srgbClr val="FF0000"/>
                </a:solidFill>
              </a:rPr>
              <a:t>and</a:t>
            </a:r>
            <a:r>
              <a:rPr lang="pt-PT" sz="2000" b="1" dirty="0" smtClean="0">
                <a:solidFill>
                  <a:srgbClr val="FF0000"/>
                </a:solidFill>
              </a:rPr>
              <a:t> </a:t>
            </a:r>
            <a:r>
              <a:rPr lang="pt-PT" sz="2000" b="1" dirty="0" err="1" smtClean="0">
                <a:solidFill>
                  <a:srgbClr val="FF0000"/>
                </a:solidFill>
              </a:rPr>
              <a:t>creat</a:t>
            </a:r>
            <a:r>
              <a:rPr lang="pt-PT" sz="2000" b="1" dirty="0" smtClean="0">
                <a:solidFill>
                  <a:srgbClr val="FF0000"/>
                </a:solidFill>
              </a:rPr>
              <a:t> </a:t>
            </a:r>
            <a:r>
              <a:rPr lang="pt-PT" sz="2000" b="1" dirty="0" err="1" smtClean="0">
                <a:solidFill>
                  <a:srgbClr val="FF0000"/>
                </a:solidFill>
              </a:rPr>
              <a:t>friendships</a:t>
            </a:r>
            <a:r>
              <a:rPr lang="pt-PT" sz="2000" b="1" dirty="0" smtClean="0">
                <a:solidFill>
                  <a:srgbClr val="FF0000"/>
                </a:solidFill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pt-PT" sz="2000" b="1" dirty="0">
                <a:solidFill>
                  <a:srgbClr val="FF0000"/>
                </a:solidFill>
              </a:rPr>
              <a:t>	</a:t>
            </a:r>
            <a:r>
              <a:rPr lang="pt-PT" sz="2000" b="1" dirty="0" smtClean="0">
                <a:solidFill>
                  <a:srgbClr val="FF0000"/>
                </a:solidFill>
              </a:rPr>
              <a:t>teenagers can </a:t>
            </a:r>
            <a:r>
              <a:rPr lang="pt-PT" sz="2000" b="1" dirty="0" err="1" smtClean="0">
                <a:solidFill>
                  <a:srgbClr val="FF0000"/>
                </a:solidFill>
              </a:rPr>
              <a:t>start</a:t>
            </a:r>
            <a:r>
              <a:rPr lang="pt-PT" sz="2000" b="1" dirty="0" smtClean="0">
                <a:solidFill>
                  <a:srgbClr val="FF0000"/>
                </a:solidFill>
              </a:rPr>
              <a:t> to rebel </a:t>
            </a:r>
            <a:r>
              <a:rPr lang="pt-PT" sz="2000" b="1" dirty="0" err="1" smtClean="0">
                <a:solidFill>
                  <a:srgbClr val="FF0000"/>
                </a:solidFill>
              </a:rPr>
              <a:t>because</a:t>
            </a:r>
            <a:r>
              <a:rPr lang="pt-PT" sz="2000" b="1" dirty="0" smtClean="0">
                <a:solidFill>
                  <a:srgbClr val="FF0000"/>
                </a:solidFill>
              </a:rPr>
              <a:t> </a:t>
            </a:r>
            <a:r>
              <a:rPr lang="pt-PT" sz="2000" b="1" dirty="0" err="1" smtClean="0">
                <a:solidFill>
                  <a:srgbClr val="FF0000"/>
                </a:solidFill>
              </a:rPr>
              <a:t>they</a:t>
            </a:r>
            <a:r>
              <a:rPr lang="pt-PT" sz="2000" b="1" dirty="0" smtClean="0">
                <a:solidFill>
                  <a:srgbClr val="FF0000"/>
                </a:solidFill>
              </a:rPr>
              <a:t> </a:t>
            </a:r>
            <a:r>
              <a:rPr lang="pt-PT" sz="2000" b="1" dirty="0" err="1" smtClean="0">
                <a:solidFill>
                  <a:srgbClr val="FF0000"/>
                </a:solidFill>
              </a:rPr>
              <a:t>feel</a:t>
            </a:r>
            <a:r>
              <a:rPr lang="pt-PT" sz="2000" b="1" dirty="0" smtClean="0">
                <a:solidFill>
                  <a:srgbClr val="FF0000"/>
                </a:solidFill>
              </a:rPr>
              <a:t> </a:t>
            </a:r>
            <a:r>
              <a:rPr lang="pt-PT" sz="2000" b="1" dirty="0" err="1" smtClean="0">
                <a:solidFill>
                  <a:srgbClr val="FF0000"/>
                </a:solidFill>
              </a:rPr>
              <a:t>like</a:t>
            </a:r>
            <a:r>
              <a:rPr lang="pt-PT" sz="2000" b="1" dirty="0" smtClean="0">
                <a:solidFill>
                  <a:srgbClr val="FF0000"/>
                </a:solidFill>
              </a:rPr>
              <a:t> </a:t>
            </a:r>
            <a:r>
              <a:rPr lang="pt-PT" sz="2000" b="1" dirty="0" err="1" smtClean="0">
                <a:solidFill>
                  <a:srgbClr val="FF0000"/>
                </a:solidFill>
              </a:rPr>
              <a:t>they</a:t>
            </a:r>
            <a:r>
              <a:rPr lang="pt-PT" sz="2000" b="1" dirty="0" smtClean="0">
                <a:solidFill>
                  <a:srgbClr val="FF0000"/>
                </a:solidFill>
              </a:rPr>
              <a:t> </a:t>
            </a:r>
            <a:r>
              <a:rPr lang="pt-PT" sz="2000" b="1" dirty="0" err="1" smtClean="0">
                <a:solidFill>
                  <a:srgbClr val="FF0000"/>
                </a:solidFill>
              </a:rPr>
              <a:t>don’t</a:t>
            </a:r>
            <a:r>
              <a:rPr lang="pt-PT" sz="2000" b="1" dirty="0" smtClean="0">
                <a:solidFill>
                  <a:srgbClr val="FF0000"/>
                </a:solidFill>
              </a:rPr>
              <a:t> </a:t>
            </a:r>
            <a:r>
              <a:rPr lang="pt-PT" sz="2000" b="1" dirty="0" err="1" smtClean="0">
                <a:solidFill>
                  <a:srgbClr val="FF0000"/>
                </a:solidFill>
              </a:rPr>
              <a:t>fit</a:t>
            </a:r>
            <a:r>
              <a:rPr lang="pt-PT" sz="2000" b="1" dirty="0" smtClean="0">
                <a:solidFill>
                  <a:srgbClr val="FF0000"/>
                </a:solidFill>
              </a:rPr>
              <a:t> in </a:t>
            </a:r>
            <a:r>
              <a:rPr lang="pt-PT" sz="2000" b="1" dirty="0" err="1" smtClean="0">
                <a:solidFill>
                  <a:srgbClr val="FF0000"/>
                </a:solidFill>
              </a:rPr>
              <a:t>their</a:t>
            </a:r>
            <a:r>
              <a:rPr lang="pt-PT" sz="2000" b="1" dirty="0" smtClean="0">
                <a:solidFill>
                  <a:srgbClr val="FF0000"/>
                </a:solidFill>
              </a:rPr>
              <a:t> </a:t>
            </a:r>
            <a:r>
              <a:rPr lang="pt-PT" sz="2000" b="1" dirty="0" err="1" smtClean="0">
                <a:solidFill>
                  <a:srgbClr val="FF0000"/>
                </a:solidFill>
              </a:rPr>
              <a:t>family</a:t>
            </a:r>
            <a:r>
              <a:rPr lang="pt-PT" sz="2000" b="1" dirty="0">
                <a:solidFill>
                  <a:srgbClr val="FF0000"/>
                </a:solidFill>
              </a:rPr>
              <a:t> </a:t>
            </a:r>
            <a:r>
              <a:rPr lang="pt-PT" sz="2000" b="1" dirty="0" err="1" smtClean="0">
                <a:solidFill>
                  <a:srgbClr val="FF0000"/>
                </a:solidFill>
              </a:rPr>
              <a:t>so</a:t>
            </a:r>
            <a:r>
              <a:rPr lang="pt-PT" sz="2000" b="1" dirty="0" smtClean="0">
                <a:solidFill>
                  <a:srgbClr val="FF0000"/>
                </a:solidFill>
              </a:rPr>
              <a:t> </a:t>
            </a:r>
            <a:r>
              <a:rPr lang="pt-PT" sz="2000" b="1" dirty="0" err="1" smtClean="0">
                <a:solidFill>
                  <a:srgbClr val="FF0000"/>
                </a:solidFill>
              </a:rPr>
              <a:t>they</a:t>
            </a:r>
            <a:r>
              <a:rPr lang="pt-PT" sz="2000" b="1" dirty="0" smtClean="0">
                <a:solidFill>
                  <a:srgbClr val="FF0000"/>
                </a:solidFill>
              </a:rPr>
              <a:t> ( </a:t>
            </a:r>
            <a:r>
              <a:rPr lang="pt-PT" sz="2000" b="1" dirty="0" err="1" smtClean="0">
                <a:solidFill>
                  <a:srgbClr val="FF0000"/>
                </a:solidFill>
              </a:rPr>
              <a:t>the</a:t>
            </a:r>
            <a:r>
              <a:rPr lang="pt-PT" sz="2000" b="1" dirty="0" smtClean="0">
                <a:solidFill>
                  <a:srgbClr val="FF0000"/>
                </a:solidFill>
              </a:rPr>
              <a:t> teenager) </a:t>
            </a:r>
            <a:r>
              <a:rPr lang="pt-PT" sz="2000" b="1" dirty="0" err="1" smtClean="0">
                <a:solidFill>
                  <a:srgbClr val="FF0000"/>
                </a:solidFill>
              </a:rPr>
              <a:t>start</a:t>
            </a:r>
            <a:r>
              <a:rPr lang="pt-PT" sz="2000" b="1" dirty="0" smtClean="0">
                <a:solidFill>
                  <a:srgbClr val="FF0000"/>
                </a:solidFill>
              </a:rPr>
              <a:t> </a:t>
            </a:r>
            <a:r>
              <a:rPr lang="pt-PT" sz="2000" b="1" dirty="0" err="1">
                <a:solidFill>
                  <a:srgbClr val="FF0000"/>
                </a:solidFill>
              </a:rPr>
              <a:t>f</a:t>
            </a:r>
            <a:r>
              <a:rPr lang="pt-PT" sz="2000" b="1" dirty="0" err="1" smtClean="0">
                <a:solidFill>
                  <a:srgbClr val="FF0000"/>
                </a:solidFill>
              </a:rPr>
              <a:t>elling</a:t>
            </a:r>
            <a:r>
              <a:rPr lang="pt-PT" sz="2000" b="1" dirty="0" smtClean="0">
                <a:solidFill>
                  <a:srgbClr val="FF0000"/>
                </a:solidFill>
              </a:rPr>
              <a:t> </a:t>
            </a:r>
            <a:r>
              <a:rPr lang="pt-PT" sz="2000" b="1" dirty="0" err="1" smtClean="0">
                <a:solidFill>
                  <a:srgbClr val="FF0000"/>
                </a:solidFill>
              </a:rPr>
              <a:t>like</a:t>
            </a:r>
            <a:r>
              <a:rPr lang="pt-PT" sz="2000" b="1" dirty="0" smtClean="0">
                <a:solidFill>
                  <a:srgbClr val="FF0000"/>
                </a:solidFill>
              </a:rPr>
              <a:t> </a:t>
            </a:r>
            <a:r>
              <a:rPr lang="pt-PT" sz="2000" b="1" dirty="0" err="1" smtClean="0">
                <a:solidFill>
                  <a:srgbClr val="FF0000"/>
                </a:solidFill>
              </a:rPr>
              <a:t>they</a:t>
            </a:r>
            <a:r>
              <a:rPr lang="pt-PT" sz="2000" b="1" dirty="0" smtClean="0">
                <a:solidFill>
                  <a:srgbClr val="FF0000"/>
                </a:solidFill>
              </a:rPr>
              <a:t> ( </a:t>
            </a:r>
            <a:r>
              <a:rPr lang="pt-PT" sz="2000" b="1" dirty="0" err="1" smtClean="0">
                <a:solidFill>
                  <a:srgbClr val="FF0000"/>
                </a:solidFill>
              </a:rPr>
              <a:t>the</a:t>
            </a:r>
            <a:r>
              <a:rPr lang="pt-PT" sz="2000" b="1" dirty="0" smtClean="0">
                <a:solidFill>
                  <a:srgbClr val="FF0000"/>
                </a:solidFill>
              </a:rPr>
              <a:t> </a:t>
            </a:r>
            <a:r>
              <a:rPr lang="pt-PT" sz="2000" b="1" dirty="0" err="1" smtClean="0">
                <a:solidFill>
                  <a:srgbClr val="FF0000"/>
                </a:solidFill>
              </a:rPr>
              <a:t>parents</a:t>
            </a:r>
            <a:r>
              <a:rPr lang="pt-PT" sz="2000" b="1" dirty="0" smtClean="0">
                <a:solidFill>
                  <a:srgbClr val="FF0000"/>
                </a:solidFill>
              </a:rPr>
              <a:t> ) </a:t>
            </a:r>
            <a:r>
              <a:rPr lang="pt-PT" sz="2000" b="1" dirty="0" err="1" smtClean="0">
                <a:solidFill>
                  <a:srgbClr val="FF0000"/>
                </a:solidFill>
              </a:rPr>
              <a:t>don</a:t>
            </a:r>
            <a:r>
              <a:rPr lang="pt-PT" sz="2000" b="1" dirty="0" smtClean="0">
                <a:solidFill>
                  <a:srgbClr val="FF0000"/>
                </a:solidFill>
              </a:rPr>
              <a:t> ‘t </a:t>
            </a:r>
            <a:r>
              <a:rPr lang="pt-PT" sz="2000" b="1" dirty="0" err="1" smtClean="0">
                <a:solidFill>
                  <a:srgbClr val="FF0000"/>
                </a:solidFill>
              </a:rPr>
              <a:t>care</a:t>
            </a:r>
            <a:r>
              <a:rPr lang="pt-PT" sz="2000" b="1" dirty="0" smtClean="0">
                <a:solidFill>
                  <a:srgbClr val="FF0000"/>
                </a:solidFill>
              </a:rPr>
              <a:t> </a:t>
            </a:r>
            <a:r>
              <a:rPr lang="pt-PT" sz="2000" b="1" dirty="0" err="1" smtClean="0">
                <a:solidFill>
                  <a:srgbClr val="FF0000"/>
                </a:solidFill>
              </a:rPr>
              <a:t>about</a:t>
            </a:r>
            <a:r>
              <a:rPr lang="pt-PT" sz="2000" b="1" dirty="0">
                <a:solidFill>
                  <a:srgbClr val="FF0000"/>
                </a:solidFill>
              </a:rPr>
              <a:t> </a:t>
            </a:r>
            <a:r>
              <a:rPr lang="pt-PT" sz="2000" b="1" dirty="0" err="1" smtClean="0">
                <a:solidFill>
                  <a:srgbClr val="FF0000"/>
                </a:solidFill>
              </a:rPr>
              <a:t>their</a:t>
            </a:r>
            <a:r>
              <a:rPr lang="pt-PT" sz="2000" b="1" dirty="0" smtClean="0">
                <a:solidFill>
                  <a:srgbClr val="FF0000"/>
                </a:solidFill>
              </a:rPr>
              <a:t> </a:t>
            </a:r>
            <a:r>
              <a:rPr lang="pt-PT" sz="2000" b="1" dirty="0" err="1" smtClean="0">
                <a:solidFill>
                  <a:srgbClr val="FF0000"/>
                </a:solidFill>
              </a:rPr>
              <a:t>son</a:t>
            </a:r>
            <a:r>
              <a:rPr lang="pt-PT" sz="2000" b="1" dirty="0" smtClean="0">
                <a:solidFill>
                  <a:srgbClr val="FF0000"/>
                </a:solidFill>
              </a:rPr>
              <a:t> </a:t>
            </a:r>
            <a:r>
              <a:rPr lang="pt-PT" sz="2000" b="1" dirty="0" err="1" smtClean="0">
                <a:solidFill>
                  <a:srgbClr val="FF0000"/>
                </a:solidFill>
              </a:rPr>
              <a:t>or</a:t>
            </a:r>
            <a:r>
              <a:rPr lang="pt-PT" sz="2000" b="1" dirty="0" smtClean="0">
                <a:solidFill>
                  <a:srgbClr val="FF0000"/>
                </a:solidFill>
              </a:rPr>
              <a:t> </a:t>
            </a:r>
            <a:r>
              <a:rPr lang="pt-PT" sz="2000" b="1" dirty="0" err="1" smtClean="0">
                <a:solidFill>
                  <a:srgbClr val="FF0000"/>
                </a:solidFill>
              </a:rPr>
              <a:t>daughter</a:t>
            </a:r>
            <a:r>
              <a:rPr lang="pt-PT" sz="2000" b="1" dirty="0" smtClean="0">
                <a:solidFill>
                  <a:srgbClr val="FF0000"/>
                </a:solidFill>
              </a:rPr>
              <a:t> </a:t>
            </a:r>
            <a:r>
              <a:rPr lang="pt-PT" sz="2000" b="1" dirty="0" err="1" smtClean="0">
                <a:solidFill>
                  <a:srgbClr val="FF0000"/>
                </a:solidFill>
              </a:rPr>
              <a:t>so</a:t>
            </a:r>
            <a:r>
              <a:rPr lang="pt-PT" sz="2000" b="1" dirty="0" smtClean="0">
                <a:solidFill>
                  <a:srgbClr val="FF0000"/>
                </a:solidFill>
              </a:rPr>
              <a:t> </a:t>
            </a:r>
            <a:r>
              <a:rPr lang="pt-PT" sz="2000" b="1" dirty="0" err="1" smtClean="0">
                <a:solidFill>
                  <a:srgbClr val="FF0000"/>
                </a:solidFill>
              </a:rPr>
              <a:t>they</a:t>
            </a:r>
            <a:r>
              <a:rPr lang="pt-PT" sz="2000" b="1" dirty="0" smtClean="0">
                <a:solidFill>
                  <a:srgbClr val="FF0000"/>
                </a:solidFill>
              </a:rPr>
              <a:t> rebel.</a:t>
            </a:r>
            <a:endParaRPr lang="pt-PT" sz="2000" b="1" dirty="0">
              <a:solidFill>
                <a:srgbClr val="FF0000"/>
              </a:solidFill>
            </a:endParaRPr>
          </a:p>
        </p:txBody>
      </p:sp>
      <p:pic>
        <p:nvPicPr>
          <p:cNvPr id="11" name="Imagine Dragons - Bleeding Out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8839200" y="18864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5296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4</Words>
  <Application>Microsoft Office PowerPoint</Application>
  <PresentationFormat>Apresentação no Ecrã (4:3)</PresentationFormat>
  <Paragraphs>5</Paragraphs>
  <Slides>1</Slides>
  <Notes>1</Notes>
  <HiddenSlides>0</HiddenSlides>
  <MMClips>1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</vt:i4>
      </vt:variant>
    </vt:vector>
  </HeadingPairs>
  <TitlesOfParts>
    <vt:vector size="2" baseType="lpstr">
      <vt:lpstr>Tema do Office</vt:lpstr>
      <vt:lpstr>☞ Rebellion ☜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Rebellion</dc:title>
  <dc:creator>tmn</dc:creator>
  <cp:lastModifiedBy>tmn</cp:lastModifiedBy>
  <cp:revision>8</cp:revision>
  <dcterms:created xsi:type="dcterms:W3CDTF">2014-05-31T13:02:28Z</dcterms:created>
  <dcterms:modified xsi:type="dcterms:W3CDTF">2014-05-31T14:18:52Z</dcterms:modified>
</cp:coreProperties>
</file>